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906000" type="A4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A3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1812" y="27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3AA296E1-571E-472B-B0EC-A60127DCFC07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0888"/>
            <a:ext cx="2598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063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6" y="9517063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707B743E-D094-49C1-AC54-8280659729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9282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868" indent="-285719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2874" indent="-228575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024" indent="-228575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173" indent="-228575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323" indent="-228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472" indent="-228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8622" indent="-228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5772" indent="-22857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255FA53-CC3B-4C20-AA98-A701FCD3C3EA}" type="slidenum">
              <a:rPr lang="ja-JP" alt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942E-CD80-4DF2-9223-939970A9F1A0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E704-DDDB-47A5-90B6-4A252C9B68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953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B9771-B324-4407-9B7F-2CF034C53364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DBC8-058A-45F4-91F6-CB9A145983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680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C75B-4D26-472E-87AC-50DEAD4B7E6C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51C77-03F4-47FB-886D-3D8B68D553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740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BB9F2-CD49-40D0-9B3F-20C06E2B0887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0663-F260-493D-9006-817D2C462B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832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D0DC-288B-43B0-AF1F-AD820ECE3D4E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0D348-3F3D-43A3-98A7-77B26E2A95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532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67F7C-FE3C-4E5B-8653-17FE8DF9D10F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4DCBF-0148-4311-A2F0-C5332B90D6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825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D2FA-6697-4DF3-9323-2A84BF9BEDBA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C1F33-166A-4D0D-A148-5E3C722FA3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55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A9828-21B1-4E2A-8D9D-2D220FA364CC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A5E34-500A-4FF7-9F94-DBBB806ED3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8579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23353-8F3F-4681-BCB0-0B73DB8325D4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347B9-0C8D-41EF-8190-C412DC38A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751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BF1ED-809D-496B-94E1-32E517583D5F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3CB9-AD51-44CC-815C-43E8CB10A5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432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78F86-501B-41DF-BE17-6F7F90019117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63BB5-8EC7-4992-B4EC-C60C1EA4C3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206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AD3720F-C866-41AF-8E01-C7667E9D1655}" type="datetimeFigureOut">
              <a:rPr lang="ja-JP" altLang="en-US"/>
              <a:pPr>
                <a:defRPr/>
              </a:pPr>
              <a:t>2013/10/4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32C3C9-3696-4C41-AF0F-077C6CE375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>
            <a:spLocks noChangeArrowheads="1"/>
          </p:cNvSpPr>
          <p:nvPr/>
        </p:nvSpPr>
        <p:spPr bwMode="auto">
          <a:xfrm>
            <a:off x="398993" y="3936565"/>
            <a:ext cx="6054195" cy="4968552"/>
          </a:xfrm>
          <a:prstGeom prst="roundRect">
            <a:avLst>
              <a:gd name="adj" fmla="val 521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プ　ロ　グ　ラ　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ム</a:t>
            </a:r>
            <a:endParaRPr lang="en-US" altLang="ja-JP" sz="16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総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合 司 会　 釼持　登志子　理事</a:t>
            </a:r>
            <a:endParaRPr lang="en-US" altLang="ja-JP" sz="1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：００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開会挨拶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篠宮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正樹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理事長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（西船内科院長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１３：１０　　後援団体代表挨拶　＊＊　＊＊（千葉県＊＊＊＊＊）</a:t>
            </a:r>
            <a:endParaRPr lang="ja-JP" sz="1200" b="1" u="sng" dirty="0">
              <a:solidFill>
                <a:srgbClr val="FF0000"/>
              </a:solidFill>
              <a:latin typeface="Arial" charset="0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２０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特別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講演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 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座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長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崎山　樹　氏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（千葉ヘルス財団代表理事）</a:t>
            </a:r>
            <a:endParaRPr lang="en-US" altLang="ja-JP" sz="12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 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中川原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章　氏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（千葉県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センター病院長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がんは生活習慣病です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がんを防ぐための新１２か条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endParaRPr lang="en-US" altLang="ja-JP" sz="1400" b="1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１４：３０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         　－－－ 休　憩 －－－</a:t>
            </a:r>
            <a:endParaRPr lang="en-US" altLang="ja-JP" sz="1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１４：４０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講演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： 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座 長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未定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未定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がんを早期に発見するためには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  <a:endParaRPr lang="en-US" altLang="ja-JP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検査方法の色々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   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800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１６：１０</a:t>
            </a:r>
            <a:r>
              <a:rPr lang="ja-JP" altLang="en-US" sz="800" strike="sngStrike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800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講演　　</a:t>
            </a:r>
            <a:r>
              <a:rPr lang="ja-JP" altLang="en-US" sz="800" b="1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演者　　未定　</a:t>
            </a:r>
            <a:endParaRPr lang="en-US" altLang="ja-JP" sz="800" b="1" strike="sngStrike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800" b="1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「千葉県がん対策条例とがん対策推進５か年計画について」</a:t>
            </a:r>
            <a:endParaRPr lang="en-US" altLang="ja-JP" sz="800" b="1" strike="sngStrike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１５：４０　　　　　質疑応答</a:t>
            </a:r>
            <a:endParaRPr lang="en-US" altLang="ja-JP" sz="12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崎山座長　　中川原章氏　　＊＊＊＊氏　千葉県健康福祉部＊＊氏</a:t>
            </a:r>
            <a:endParaRPr lang="en-US" altLang="ja-JP" sz="12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１６：２０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閉会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挨拶　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栗林伸一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副理事長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（三咲内科クリニック院長）　</a:t>
            </a:r>
            <a:endParaRPr lang="ja-JP" altLang="en-US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51" name="Picture 4" descr="はなちゃん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898" y="584126"/>
            <a:ext cx="58896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3" descr="あゆむくん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584126"/>
            <a:ext cx="6350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3500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53" y="1712640"/>
            <a:ext cx="6813550" cy="19851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主 　催 ：</a:t>
            </a:r>
            <a:r>
              <a:rPr lang="en-US" altLang="ja-JP" sz="1200" b="1" dirty="0">
                <a:latin typeface="HG丸ｺﾞｼｯｸM-PRO" pitchFamily="50" charset="-128"/>
                <a:ea typeface="HG丸ｺﾞｼｯｸM-PRO" pitchFamily="50" charset="-128"/>
              </a:rPr>
              <a:t>NPO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法人小象の会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（正式名称：生活習慣病防止に取り組む市民と医療者の会）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 日 　時 ：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201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４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年２月２日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午後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１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時～４時３０分　</a:t>
            </a:r>
            <a:r>
              <a:rPr lang="en-US" altLang="ja-JP" sz="1100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午後０時３０分開場</a:t>
            </a:r>
            <a:r>
              <a:rPr lang="en-US" altLang="ja-JP" sz="1000" dirty="0">
                <a:latin typeface="HG丸ｺﾞｼｯｸM-PRO" pitchFamily="50" charset="-128"/>
                <a:ea typeface="HG丸ｺﾞｼｯｸM-PRO" pitchFamily="50" charset="-128"/>
              </a:rPr>
              <a:t>)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 場 　所 ：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千葉市民会館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小ホール</a:t>
            </a:r>
            <a:endParaRPr lang="en-US" altLang="ja-JP" sz="1200" dirty="0" smtClean="0">
              <a:solidFill>
                <a:srgbClr val="C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　　　　　 　千葉市中央区要町１－１ ＪＲ千葉駅から徒歩７分</a:t>
            </a:r>
            <a:endParaRPr lang="en-US" altLang="ja-JP" sz="11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HG丸ｺﾞｼｯｸM-PRO" pitchFamily="50" charset="-128"/>
                <a:ea typeface="HG丸ｺﾞｼｯｸM-PRO" pitchFamily="50" charset="-128"/>
              </a:rPr>
              <a:t>                　  電話</a:t>
            </a:r>
            <a:r>
              <a:rPr lang="en-US" altLang="ja-JP" sz="1100" dirty="0">
                <a:latin typeface="HG丸ｺﾞｼｯｸM-PRO" pitchFamily="50" charset="-128"/>
                <a:ea typeface="HG丸ｺﾞｼｯｸM-PRO" pitchFamily="50" charset="-128"/>
              </a:rPr>
              <a:t>(043)224-2431</a:t>
            </a:r>
            <a:endParaRPr lang="ja-JP" altLang="en-US" sz="11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参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加 費 ：</a:t>
            </a:r>
            <a:r>
              <a:rPr lang="ja-JP" altLang="en-US" sz="1200" b="1" dirty="0">
                <a:latin typeface="HG丸ｺﾞｼｯｸM-PRO" pitchFamily="50" charset="-128"/>
                <a:ea typeface="HG丸ｺﾞｼｯｸM-PRO" pitchFamily="50" charset="-128"/>
              </a:rPr>
              <a:t>無 料　　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   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定　 員 ：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２５０人</a:t>
            </a:r>
            <a:endParaRPr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5" name="正方形/長方形 14"/>
          <p:cNvSpPr>
            <a:spLocks noChangeArrowheads="1"/>
          </p:cNvSpPr>
          <p:nvPr/>
        </p:nvSpPr>
        <p:spPr bwMode="auto">
          <a:xfrm>
            <a:off x="170084" y="149950"/>
            <a:ext cx="65152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第１５回 小象の会生活習慣病予防治療</a:t>
            </a:r>
            <a:r>
              <a:rPr lang="ja-JP" altLang="en-US" b="1" dirty="0" smtClean="0">
                <a:latin typeface="HG丸ｺﾞｼｯｸM-PRO" pitchFamily="50" charset="-128"/>
                <a:ea typeface="HG丸ｺﾞｼｯｸM-PRO" pitchFamily="50" charset="-128"/>
              </a:rPr>
              <a:t>フォーラム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第１報）</a:t>
            </a:r>
            <a:endParaRPr lang="ja-JP" altLang="en-US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56" name="テキスト ボックス 16"/>
          <p:cNvSpPr txBox="1">
            <a:spLocks noChangeArrowheads="1"/>
          </p:cNvSpPr>
          <p:nvPr/>
        </p:nvSpPr>
        <p:spPr bwMode="auto">
          <a:xfrm>
            <a:off x="159132" y="9057456"/>
            <a:ext cx="652621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1100" dirty="0" smtClean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後　</a:t>
            </a:r>
            <a:r>
              <a:rPr lang="ja-JP" altLang="ja-JP" sz="1100" dirty="0" smtClean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援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：千葉県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en-US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千葉県教育委員会　千葉市　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千葉県医師会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en-US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千葉市医師会　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千葉県歯科医師会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千葉県薬剤師会　千葉県看護協会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千葉県栄養士会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千葉県臨床検査技師会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en-US" sz="1100" dirty="0" smtClean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千葉県糖尿病協会　</a:t>
            </a:r>
            <a:r>
              <a:rPr lang="ja-JP" altLang="ja-JP" sz="1100" dirty="0" smtClean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千葉県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糖尿病対策推進会議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新世紀</a:t>
            </a:r>
            <a:r>
              <a:rPr lang="ja-JP" altLang="ja-JP" sz="1100" dirty="0" err="1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ちば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健康プラン推進協議会</a:t>
            </a:r>
            <a:r>
              <a:rPr lang="en-US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 </a:t>
            </a:r>
            <a:r>
              <a:rPr lang="ja-JP" altLang="ja-JP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千葉日報社</a:t>
            </a:r>
            <a:r>
              <a:rPr lang="ja-JP" altLang="en-US" sz="1100" dirty="0">
                <a:latin typeface="AR丸ゴシック体M" pitchFamily="49" charset="-128"/>
                <a:ea typeface="AR丸ゴシック体M" pitchFamily="49" charset="-128"/>
                <a:cs typeface="Times New Roman" pitchFamily="18" charset="0"/>
              </a:rPr>
              <a:t>（一部団体は現在申請中）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9910" y="641014"/>
            <a:ext cx="59046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ja-JP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≪特別企画第２弾</a:t>
            </a:r>
            <a:r>
              <a:rPr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≫</a:t>
            </a:r>
            <a:endParaRPr lang="en-US" altLang="ja-JP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｢</a:t>
            </a:r>
            <a:r>
              <a:rPr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がん</a:t>
            </a:r>
            <a:r>
              <a:rPr lang="ja-JP" alt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を防ぐ</a:t>
            </a:r>
            <a:r>
              <a:rPr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ために！</a:t>
            </a:r>
            <a:r>
              <a:rPr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｣</a:t>
            </a:r>
            <a:endParaRPr lang="en-US" altLang="ja-JP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｢</a:t>
            </a:r>
            <a:r>
              <a:rPr lang="ja-JP" alt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がんを早期に発見するには？」</a:t>
            </a:r>
            <a:endParaRPr lang="ja-JP" alt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>
            <a:spLocks noChangeArrowheads="1"/>
          </p:cNvSpPr>
          <p:nvPr/>
        </p:nvSpPr>
        <p:spPr bwMode="auto">
          <a:xfrm>
            <a:off x="398993" y="4016896"/>
            <a:ext cx="6118225" cy="4968552"/>
          </a:xfrm>
          <a:prstGeom prst="roundRect">
            <a:avLst>
              <a:gd name="adj" fmla="val 521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プ　ロ　グ　ラ　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ム</a:t>
            </a:r>
            <a:endParaRPr lang="en-US" altLang="ja-JP" sz="16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総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合 司 会　 釼持　登志子　理事</a:t>
            </a:r>
            <a:endParaRPr lang="en-US" altLang="ja-JP" sz="1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：００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開会挨拶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篠宮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正樹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理事長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（西船内科院長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１３：１０　　後援団体代表挨拶　＊＊　＊＊（千葉県＊＊＊＊＊）</a:t>
            </a:r>
            <a:endParaRPr lang="ja-JP" sz="1200" b="1" u="sng" dirty="0">
              <a:solidFill>
                <a:srgbClr val="FF0000"/>
              </a:solidFill>
              <a:latin typeface="Arial" charset="0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２０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特別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講演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 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座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長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崎山　樹　氏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（千葉ヘルス財団代表理事）</a:t>
            </a:r>
            <a:endParaRPr lang="en-US" altLang="ja-JP" sz="12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 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中川原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章　氏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（千葉県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センター病院長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がんは生活習慣病です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がんを防ぐための新１２か条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endParaRPr lang="en-US" altLang="ja-JP" sz="1400" b="1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１４：３０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         　－－－ 休　憩 －－－</a:t>
            </a:r>
            <a:endParaRPr lang="en-US" altLang="ja-JP" sz="1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１４：４０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講演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： 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座 長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未定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未定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がんを早期に発見するためには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  <a:endParaRPr lang="en-US" altLang="ja-JP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検査方法の色々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   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800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１６：１０</a:t>
            </a:r>
            <a:r>
              <a:rPr lang="ja-JP" altLang="en-US" sz="800" strike="sngStrike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800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講演　　</a:t>
            </a:r>
            <a:r>
              <a:rPr lang="ja-JP" altLang="en-US" sz="800" b="1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演者　　未定　</a:t>
            </a:r>
            <a:endParaRPr lang="en-US" altLang="ja-JP" sz="800" b="1" strike="sngStrike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800" b="1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「千葉県がん対策条例とがん対策推進５か年計画について」</a:t>
            </a:r>
            <a:endParaRPr lang="en-US" altLang="ja-JP" sz="800" b="1" strike="sngStrike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１５：４０　　　　　質疑応答</a:t>
            </a:r>
            <a:endParaRPr lang="en-US" altLang="ja-JP" sz="12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崎山座長　　中川原章氏　　＊＊＊＊氏　千葉県健康福祉部＊＊氏</a:t>
            </a:r>
            <a:endParaRPr lang="en-US" altLang="ja-JP" sz="12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１６：２０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閉会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挨拶　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栗林伸一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副理事長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（三咲内科クリニック院長）　</a:t>
            </a:r>
            <a:endParaRPr lang="ja-JP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316084" y="4016896"/>
            <a:ext cx="6118225" cy="4968552"/>
          </a:xfrm>
          <a:prstGeom prst="roundRect">
            <a:avLst>
              <a:gd name="adj" fmla="val 521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プ　ロ　グ　ラ　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ム</a:t>
            </a:r>
            <a:endParaRPr lang="en-US" altLang="ja-JP" sz="16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総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合 司 会　 釼持　登志子　理事</a:t>
            </a:r>
            <a:endParaRPr lang="en-US" altLang="ja-JP" sz="1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：００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開会挨拶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篠宮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正樹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理事長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（西船内科院長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１３：１０　　後援団体代表挨拶　＊＊　＊＊（千葉県＊＊＊＊＊）</a:t>
            </a:r>
            <a:endParaRPr lang="ja-JP" sz="1200" b="1" u="sng" dirty="0">
              <a:solidFill>
                <a:srgbClr val="FF0000"/>
              </a:solidFill>
              <a:latin typeface="Arial" charset="0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２０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特別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講演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 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座</a:t>
            </a:r>
            <a:r>
              <a:rPr lang="en-US" alt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長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崎山　樹　氏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（千葉ヘルス財団代表理事）</a:t>
            </a:r>
            <a:endParaRPr lang="en-US" altLang="ja-JP" sz="12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 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中川原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章　氏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（千葉県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センター病院長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がんは生活習慣病です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がんを防ぐための新１２か条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endParaRPr lang="en-US" altLang="ja-JP" sz="1400" b="1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１４：３０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         　－－－ 休　憩 －－－</a:t>
            </a:r>
            <a:endParaRPr lang="en-US" altLang="ja-JP" sz="1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１４：４０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講演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： 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座 長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未定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未定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がんを早期に発見するためには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  <a:endParaRPr lang="en-US" altLang="ja-JP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　　　　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検査方法の色々</a:t>
            </a:r>
            <a:r>
              <a:rPr lang="ja-JP" altLang="en-US" sz="1400" b="1" dirty="0" err="1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ー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   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    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800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１６：１０</a:t>
            </a:r>
            <a:r>
              <a:rPr lang="ja-JP" altLang="en-US" sz="800" strike="sngStrike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800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講演　　</a:t>
            </a:r>
            <a:r>
              <a:rPr lang="ja-JP" altLang="en-US" sz="800" b="1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演者　　未定　</a:t>
            </a:r>
            <a:endParaRPr lang="en-US" altLang="ja-JP" sz="800" b="1" strike="sngStrike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800" b="1" strike="sngStrike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「千葉県がん対策条例とがん対策推進５か年計画について」</a:t>
            </a:r>
            <a:endParaRPr lang="en-US" altLang="ja-JP" sz="800" b="1" strike="sngStrike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１５：４０　　　　　質疑応答</a:t>
            </a:r>
            <a:endParaRPr lang="en-US" altLang="ja-JP" sz="12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崎山座長　　中川原章氏　　＊＊＊＊氏　千葉県健康福祉部＊＊氏</a:t>
            </a:r>
            <a:endParaRPr lang="en-US" altLang="ja-JP" sz="12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１６：２０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閉会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挨拶　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栗林伸一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副理事長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（三咲内科クリニック院長）　</a:t>
            </a:r>
            <a:endParaRPr lang="ja-JP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334962" y="3931612"/>
            <a:ext cx="6206331" cy="5048883"/>
          </a:xfrm>
          <a:prstGeom prst="roundRect">
            <a:avLst>
              <a:gd name="adj" fmla="val 521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tabLst>
                <a:tab pos="2251075" algn="l"/>
                <a:tab pos="2339975" algn="l"/>
              </a:tabLst>
              <a:defRPr/>
            </a:pP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プ　ロ　グ　ラ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ム</a:t>
            </a:r>
            <a:endParaRPr lang="en-US" altLang="ja-JP" sz="14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</a:t>
            </a:r>
            <a:r>
              <a:rPr lang="ja-JP" alt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総 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合 司 会　 釼持　登志子　理事</a:t>
            </a:r>
            <a:endParaRPr lang="en-US" altLang="ja-JP" sz="12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：００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en-US" alt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開会挨拶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篠宮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正樹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理事長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（西船内科院長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）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１３：１０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後援団体代表挨拶　（千葉県庁よりの予定）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１３：２０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講演１：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 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司会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内田　大学　理事（ほたるのｾﾝﾄﾗﾙ内科院長）</a:t>
            </a:r>
            <a:endParaRPr lang="en-US" altLang="ja-JP" sz="12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藤澤　武彦　氏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（ちば県民保健予防財団理事長）</a:t>
            </a:r>
            <a:endParaRPr lang="en-US" altLang="ja-JP" sz="1200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en-US" altLang="ja-JP" sz="16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がんを早期に発見するためには</a:t>
            </a:r>
            <a:r>
              <a:rPr lang="en-US" altLang="ja-JP" sz="16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</a:p>
          <a:p>
            <a:pPr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１４：２０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         　－－－ 休　憩 －－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－</a:t>
            </a:r>
            <a:endParaRPr lang="ja-JP" sz="1200" b="1" u="sng" dirty="0">
              <a:solidFill>
                <a:srgbClr val="FF0000"/>
              </a:solidFill>
              <a:latin typeface="Arial" charset="0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１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４</a:t>
            </a:r>
            <a:r>
              <a:rPr lang="ja-JP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０</a:t>
            </a:r>
            <a:r>
              <a:rPr lang="ja-JP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講演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２</a:t>
            </a:r>
            <a:r>
              <a:rPr 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：</a:t>
            </a:r>
            <a:r>
              <a:rPr lang="en-US" altLang="ja-JP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 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司会</a:t>
            </a:r>
            <a:r>
              <a:rPr lang="ja-JP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崎山　樹　氏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（千葉ヘルス財団代表理事）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演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者  </a:t>
            </a:r>
            <a:r>
              <a:rPr lang="ja-JP" altLang="en-US" sz="14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中川原</a:t>
            </a:r>
            <a:r>
              <a:rPr lang="ja-JP" altLang="en-US" sz="14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章　氏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（千葉県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センター病院長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200" b="1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lang="ja-JP" altLang="en-US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がんは生活習慣病です</a:t>
            </a:r>
            <a:r>
              <a:rPr lang="en-US" altLang="ja-JP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』</a:t>
            </a:r>
            <a:endParaRPr lang="en-US" altLang="ja-JP" b="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１５：４０</a:t>
            </a:r>
            <a:r>
              <a:rPr lang="ja-JP" altLang="en-US" sz="12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質疑応答・討論「がん対策にどう取り組むか」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中川原章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氏　　　崎山　樹氏　　　　　　　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　　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藤澤武彦氏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内田大学氏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　　千葉県健康福祉部代表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0" hangingPunct="0">
              <a:lnSpc>
                <a:spcPct val="150000"/>
              </a:lnSpc>
              <a:tabLst>
                <a:tab pos="2251075" algn="l"/>
                <a:tab pos="2339975" algn="l"/>
              </a:tabLst>
              <a:defRPr/>
            </a:pP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１６：２０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閉会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挨拶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栗林　伸一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副理事長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（三咲内科クリニック院長）　</a:t>
            </a:r>
            <a:endParaRPr lang="ja-JP" altLang="en-US" sz="1200" b="1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2058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358" y="2361133"/>
            <a:ext cx="2498725" cy="17997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45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nishifuna-naika</dc:creator>
  <cp:lastModifiedBy>西船正樹</cp:lastModifiedBy>
  <cp:revision>89</cp:revision>
  <cp:lastPrinted>2013-10-04T10:59:57Z</cp:lastPrinted>
  <dcterms:created xsi:type="dcterms:W3CDTF">2012-11-10T00:42:42Z</dcterms:created>
  <dcterms:modified xsi:type="dcterms:W3CDTF">2013-10-04T11:08:24Z</dcterms:modified>
</cp:coreProperties>
</file>