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4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41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45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85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21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30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64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50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7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94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709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75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42C15-B81F-46B9-B53A-0CBF42025690}" type="datetimeFigureOut">
              <a:rPr kumimoji="1" lang="ja-JP" altLang="en-US" smtClean="0"/>
              <a:t>2013/12/10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9CB9-27CD-4452-B420-8E39472DC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44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49463" y="-785167"/>
            <a:ext cx="4176464" cy="87163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2064" y="1471144"/>
            <a:ext cx="4896544" cy="201622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千葉日報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kumimoji="1" lang="en-US" altLang="ja-JP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kumimoji="1" lang="en-US" altLang="ja-JP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2013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年１２月１０日</a:t>
            </a:r>
            <a:endParaRPr kumimoji="1" lang="ja-JP" altLang="en-US" sz="3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028384" y="1412776"/>
            <a:ext cx="936104" cy="2088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4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千葉日報 2013年１２月１０日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千葉日報 2013年１２月１０日</dc:title>
  <dc:creator>西船正樹</dc:creator>
  <cp:lastModifiedBy>西船正樹</cp:lastModifiedBy>
  <cp:revision>2</cp:revision>
  <dcterms:created xsi:type="dcterms:W3CDTF">2013-12-09T23:18:27Z</dcterms:created>
  <dcterms:modified xsi:type="dcterms:W3CDTF">2013-12-09T23:25:04Z</dcterms:modified>
</cp:coreProperties>
</file>