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3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00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61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84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35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4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55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5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79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1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1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6772-A7C1-4590-B36E-04701D2E69B9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2DBF-5749-4A5B-9258-252032F14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9" y="0"/>
            <a:ext cx="6330461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1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9" y="0"/>
            <a:ext cx="6330461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6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48" y="0"/>
            <a:ext cx="6343303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8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HOME MY</dc:creator>
  <cp:lastModifiedBy>柳澤 葉子</cp:lastModifiedBy>
  <cp:revision>2</cp:revision>
  <dcterms:created xsi:type="dcterms:W3CDTF">2021-04-15T12:54:21Z</dcterms:created>
  <dcterms:modified xsi:type="dcterms:W3CDTF">2021-04-21T08:06:46Z</dcterms:modified>
</cp:coreProperties>
</file>