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1935" y="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6772-A7C1-4590-B36E-04701D2E69B9}" type="datetimeFigureOut">
              <a:rPr kumimoji="1" lang="ja-JP" altLang="en-US" smtClean="0"/>
              <a:t>2021/4/21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2DBF-5749-4A5B-9258-252032F14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0003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6772-A7C1-4590-B36E-04701D2E69B9}" type="datetimeFigureOut">
              <a:rPr kumimoji="1" lang="ja-JP" altLang="en-US" smtClean="0"/>
              <a:t>2021/4/21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2DBF-5749-4A5B-9258-252032F14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617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6772-A7C1-4590-B36E-04701D2E69B9}" type="datetimeFigureOut">
              <a:rPr kumimoji="1" lang="ja-JP" altLang="en-US" smtClean="0"/>
              <a:t>2021/4/21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2DBF-5749-4A5B-9258-252032F14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6841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6772-A7C1-4590-B36E-04701D2E69B9}" type="datetimeFigureOut">
              <a:rPr kumimoji="1" lang="ja-JP" altLang="en-US" smtClean="0"/>
              <a:t>2021/4/21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2DBF-5749-4A5B-9258-252032F14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5358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6772-A7C1-4590-B36E-04701D2E69B9}" type="datetimeFigureOut">
              <a:rPr kumimoji="1" lang="ja-JP" altLang="en-US" smtClean="0"/>
              <a:t>2021/4/21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2DBF-5749-4A5B-9258-252032F14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418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6772-A7C1-4590-B36E-04701D2E69B9}" type="datetimeFigureOut">
              <a:rPr kumimoji="1" lang="ja-JP" altLang="en-US" smtClean="0"/>
              <a:t>2021/4/21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2DBF-5749-4A5B-9258-252032F14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0555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6772-A7C1-4590-B36E-04701D2E69B9}" type="datetimeFigureOut">
              <a:rPr kumimoji="1" lang="ja-JP" altLang="en-US" smtClean="0"/>
              <a:t>2021/4/21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2DBF-5749-4A5B-9258-252032F14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05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6772-A7C1-4590-B36E-04701D2E69B9}" type="datetimeFigureOut">
              <a:rPr kumimoji="1" lang="ja-JP" altLang="en-US" smtClean="0"/>
              <a:t>2021/4/21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2DBF-5749-4A5B-9258-252032F14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892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6772-A7C1-4590-B36E-04701D2E69B9}" type="datetimeFigureOut">
              <a:rPr kumimoji="1" lang="ja-JP" altLang="en-US" smtClean="0"/>
              <a:t>2021/4/21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2DBF-5749-4A5B-9258-252032F14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7790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6772-A7C1-4590-B36E-04701D2E69B9}" type="datetimeFigureOut">
              <a:rPr kumimoji="1" lang="ja-JP" altLang="en-US" smtClean="0"/>
              <a:t>2021/4/21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2DBF-5749-4A5B-9258-252032F14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196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6772-A7C1-4590-B36E-04701D2E69B9}" type="datetimeFigureOut">
              <a:rPr kumimoji="1" lang="ja-JP" altLang="en-US" smtClean="0"/>
              <a:t>2021/4/21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2DBF-5749-4A5B-9258-252032F14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7116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16772-A7C1-4590-B36E-04701D2E69B9}" type="datetimeFigureOut">
              <a:rPr kumimoji="1" lang="ja-JP" altLang="en-US" smtClean="0"/>
              <a:t>2021/4/21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92DBF-5749-4A5B-9258-252032F14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084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769" y="0"/>
            <a:ext cx="6330461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214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769" y="0"/>
            <a:ext cx="6330461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260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348" y="0"/>
            <a:ext cx="6343303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987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0</Words>
  <Application>Microsoft Office PowerPoint</Application>
  <PresentationFormat>画面に合わせる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HOME MY</dc:creator>
  <cp:lastModifiedBy>柳澤 葉子</cp:lastModifiedBy>
  <cp:revision>2</cp:revision>
  <dcterms:created xsi:type="dcterms:W3CDTF">2021-04-15T12:54:21Z</dcterms:created>
  <dcterms:modified xsi:type="dcterms:W3CDTF">2021-04-21T08:06:46Z</dcterms:modified>
</cp:coreProperties>
</file>